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c8916230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c8916230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c8916230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c891623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c8916230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c8916230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c8916230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c8916230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c8916230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c8916230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c8916230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c8916230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c8916230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c8916230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c8916230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c8916230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c8916230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c8916230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c8916230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c8916230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c8916230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c8916230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c8916230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c8916230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c8916230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c8916230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c8916230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c8916230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c8916230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c8916230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c8916230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c8916230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c8916230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c8916230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c8916230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c8916230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c8916230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c8916230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c8916230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c8916230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c8916230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c8916230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c8916230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c891623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c8916230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c8916230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c8916230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c8916230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c891623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c891623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c8916230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c8916230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c8916230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c8916230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c8916230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c8916230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c891623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c891623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c8916230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c8916230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